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88" y="-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720965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33" name="mr_RU_3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816316" y="85361"/>
            <a:ext cx="5372169" cy="7765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35" name="Shape 35"/>
          <p:cNvSpPr/>
          <p:nvPr/>
        </p:nvSpPr>
        <p:spPr>
          <a:xfrm>
            <a:off x="734165" y="1459620"/>
            <a:ext cx="11536471" cy="7184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R="155575" lvl="0" defTabSz="449580">
              <a:spcBef>
                <a:spcPts val="500"/>
              </a:spcBef>
              <a:defRPr sz="1800"/>
            </a:pP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Сергеев</a:t>
            </a:r>
            <a:r>
              <a:rPr sz="31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Владимир</a:t>
            </a:r>
            <a:r>
              <a:rPr sz="31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Александрович</a:t>
            </a:r>
            <a:endParaRPr sz="3100" dirty="0">
              <a:uFill>
                <a:solidFill>
                  <a:srgbClr val="808080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председатель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Совета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саморегулируемой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организации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lang="ru-RU" sz="2200" dirty="0" smtClean="0">
              <a:uFill>
                <a:solidFill>
                  <a:srgbClr val="808080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200" dirty="0" smtClean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«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Российская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Ассоциация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Морских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и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Речных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 smtClean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Бункеровщиков</a:t>
            </a:r>
            <a:r>
              <a:rPr sz="2200" dirty="0" smtClean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»</a:t>
            </a: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700" b="1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«</a:t>
            </a:r>
            <a:r>
              <a:rPr lang="ru-RU" sz="2700" b="1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Судебная, антимонопольная и правоприменительная практика, непосредственно влияющая на деятельность по бункеровке судов</a:t>
            </a:r>
            <a:r>
              <a:rPr sz="2700" b="1" dirty="0" smtClean="0">
                <a:solidFill>
                  <a:srgbClr val="C82506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»</a:t>
            </a:r>
            <a:endParaRPr lang="ru-RU" sz="2700" b="1" dirty="0" smtClean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ru-RU" sz="2700" b="1" dirty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ru-RU" sz="2700" b="1" dirty="0" smtClean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ru-RU" sz="2700" b="1" dirty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ru-RU" sz="2700" b="1" dirty="0" smtClean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lang="ru-RU" sz="2700" dirty="0" smtClean="0">
                <a:solidFill>
                  <a:schemeClr val="tx1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Санкт-Петербург</a:t>
            </a: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lang="ru-RU" sz="2700" dirty="0" smtClean="0">
                <a:solidFill>
                  <a:schemeClr val="tx1"/>
                </a:solidFill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29.06.2017</a:t>
            </a:r>
            <a:endParaRPr sz="2700" dirty="0">
              <a:solidFill>
                <a:schemeClr val="tx1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38" name="mr_RU_3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816316" y="85361"/>
            <a:ext cx="5372169" cy="77653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664" y="1150896"/>
            <a:ext cx="10153128" cy="80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35</Words>
  <Application>Microsoft Office PowerPoint</Application>
  <PresentationFormat>Произвольный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White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</cp:revision>
  <dcterms:modified xsi:type="dcterms:W3CDTF">2017-06-27T10:53:52Z</dcterms:modified>
</cp:coreProperties>
</file>