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4" autoAdjust="0"/>
    <p:restoredTop sz="94645" autoAdjust="0"/>
  </p:normalViewPr>
  <p:slideViewPr>
    <p:cSldViewPr snapToGrid="0">
      <p:cViewPr varScale="1">
        <p:scale>
          <a:sx n="67" d="100"/>
          <a:sy n="67" d="100"/>
        </p:scale>
        <p:origin x="-91" y="-1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B1A2-3B9D-4847-A273-93F73E73DEED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9BC8-D36F-4979-BCF4-675FDFDB8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7DCD-AE1C-4DB5-8A11-8346C56FF2CA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B8DC-5055-41AE-811F-D5B9855AD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5469-9241-4E3A-B850-F0091B4D49AE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DCDB-372E-42FF-A8A5-7C331A677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ABE4-C95E-417B-8949-E7DF4F3D2C94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FAE9-31E5-4F27-B483-C78DD93DC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>
              <a:spLocks noChangeArrowheads="1"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5"/>
            <p:cNvSpPr>
              <a:spLocks noChangeArrowheads="1"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FC36-772A-43ED-BB69-4A723B720CD3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4794-5143-4480-9918-BF0B4012F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10000 w 10000"/>
                <a:gd name="T3" fmla="*/ 7946 h 7946"/>
              </a:gdLst>
              <a:ahLst/>
              <a:cxnLst/>
              <a:rect l="T0" t="T1" r="T2" b="T3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2889-4ABF-42BB-B0B0-DF014F51279A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3D42-D03C-4C03-9472-766F2ADFA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4AD3-B425-455F-B9A5-F9C509A29EF3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F7D2-8819-4DFE-AE52-A33D070D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ChangeArrowheads="1"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5"/>
            <p:cNvSpPr>
              <a:spLocks noChangeArrowheads="1"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Date Placeholder 6"/>
          <p:cNvSpPr>
            <a:spLocks noGrp="1"/>
          </p:cNvSpPr>
          <p:nvPr>
            <p:ph type="dt" sz="half" idx="18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C7E5-0F98-4FDB-A795-4E406D078305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700B-8E47-4F4E-80FE-9DCA2DBC9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>
              <a:spLocks noChangeArrowheads="1"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23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8FE8-A241-4744-B5B0-642CB8C3E87A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A8B9-9C8E-4FCB-B204-D08F6A8F9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BF3B-1907-4D79-83A4-F72FF0D9D2A0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177F-C938-477F-A970-8C11A943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8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218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7F9B6-2036-42A6-BC16-EDF263C403CA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B552C-E4AA-4E60-AB2C-074FD9A53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47838" y="973138"/>
            <a:ext cx="9070975" cy="70802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ru-RU" sz="40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ru-RU" sz="40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ru-RU" sz="40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Century Gothic" pitchFamily="34" charset="0"/>
              </a:rPr>
              <a:t>   </a:t>
            </a:r>
            <a:br>
              <a:rPr lang="ru-RU" sz="40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4400" b="1" smtClean="0">
                <a:solidFill>
                  <a:schemeClr val="tx1"/>
                </a:solidFill>
                <a:latin typeface="Arial" charset="0"/>
                <a:ea typeface="Batang" pitchFamily="18" charset="-127"/>
              </a:rPr>
              <a:t>Опыт бункеровки паромов с автотранспорта</a:t>
            </a:r>
            <a:r>
              <a:rPr lang="ru-RU" sz="4400" b="1" smtClean="0">
                <a:latin typeface="Arial" charset="0"/>
                <a:ea typeface="Batang" pitchFamily="18" charset="-127"/>
              </a:rPr>
              <a:t>.</a:t>
            </a:r>
            <a:r>
              <a:rPr lang="ru-RU" b="1" smtClean="0">
                <a:latin typeface="Arial" charset="0"/>
                <a:cs typeface="Arial" charset="0"/>
              </a:rPr>
              <a:t> </a:t>
            </a:r>
            <a:r>
              <a:rPr lang="ru-RU" sz="4400" b="1" smtClean="0">
                <a:solidFill>
                  <a:schemeClr val="tx1"/>
                </a:solidFill>
                <a:latin typeface="Arial" charset="0"/>
                <a:ea typeface="Batang" pitchFamily="18" charset="-127"/>
              </a:rPr>
              <a:t>организации легальной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38125" y="231775"/>
          <a:ext cx="1736725" cy="1660525"/>
        </p:xfrm>
        <a:graphic>
          <a:graphicData uri="http://schemas.openxmlformats.org/presentationml/2006/ole">
            <p:oleObj spid="_x0000_s19462" name="Точечный рисунок" r:id="rId3" imgW="1980952" imgH="1895238" progId="Paint.Picture">
              <p:embed/>
            </p:oleObj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95463" y="787400"/>
            <a:ext cx="2198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00CC"/>
                </a:solidFill>
              </a:rPr>
              <a:t>ООО «Форум ДВ»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514850" y="5530850"/>
            <a:ext cx="6824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Докладчик: Генеральный директор ООО «Форум ДВ» Зворыгин Николай Владимирович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04925" y="5108575"/>
            <a:ext cx="9240838" cy="857250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  <a:cs typeface="Arial" charset="0"/>
              </a:rPr>
              <a:t>Географическое положение п.Ванино.</a:t>
            </a: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793750" y="2714625"/>
            <a:ext cx="10550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57400" lvl="4" indent="-228600" algn="just">
              <a:lnSpc>
                <a:spcPct val="150000"/>
              </a:lnSpc>
            </a:pPr>
            <a:endParaRPr lang="ru-RU" sz="3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0"/>
            <a:ext cx="1736725" cy="1660525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95263" y="1747838"/>
            <a:ext cx="246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6600CC"/>
                </a:solidFill>
              </a:rPr>
              <a:t>ООО «Форум ДВ»</a:t>
            </a:r>
            <a:endParaRPr lang="ru-RU"/>
          </a:p>
        </p:txBody>
      </p:sp>
      <p:pic>
        <p:nvPicPr>
          <p:cNvPr id="20489" name="Picture 9" descr="снимок Ванино и Совгава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7588" y="277813"/>
            <a:ext cx="9183687" cy="4894262"/>
          </a:xfrm>
          <a:prstGeom prst="rect">
            <a:avLst/>
          </a:prstGeom>
          <a:noFill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0"/>
            <a:ext cx="1736725" cy="1660525"/>
          </a:xfrm>
          <a:prstGeom prst="rect">
            <a:avLst/>
          </a:prstGeom>
          <a:noFill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60338"/>
            <a:ext cx="1736725" cy="166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0" name="Picture 26" descr="порт Ванино зим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319088"/>
            <a:ext cx="10148887" cy="4479925"/>
          </a:xfrm>
          <a:prstGeom prst="rect">
            <a:avLst/>
          </a:prstGeom>
          <a:noFill/>
        </p:spPr>
      </p:pic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822575" y="5451475"/>
            <a:ext cx="737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п.Ванино</a:t>
            </a:r>
          </a:p>
        </p:txBody>
      </p:sp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36725" cy="1660525"/>
          </a:xfrm>
          <a:prstGeom prst="rect">
            <a:avLst/>
          </a:prstGeom>
          <a:noFill/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36725" cy="1660525"/>
          </a:xfrm>
          <a:prstGeom prst="rect">
            <a:avLst/>
          </a:prstGeom>
          <a:noFill/>
        </p:spPr>
      </p:pic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65325" cy="1660525"/>
          </a:xfrm>
          <a:prstGeom prst="rect">
            <a:avLst/>
          </a:prstGeom>
          <a:noFill/>
        </p:spPr>
      </p:pic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0" y="1692275"/>
            <a:ext cx="2411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6600CC"/>
                </a:solidFill>
              </a:rPr>
              <a:t>ООО «Форум ДВ»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4625" y="1358900"/>
            <a:ext cx="8378825" cy="312738"/>
          </a:xfrm>
        </p:spPr>
        <p:txBody>
          <a:bodyPr/>
          <a:lstStyle/>
          <a:p>
            <a:endParaRPr lang="ru-RU" b="1" smtClean="0">
              <a:latin typeface="Arial" charset="0"/>
              <a:cs typeface="Arial" charset="0"/>
            </a:endParaRPr>
          </a:p>
        </p:txBody>
      </p:sp>
      <p:pic>
        <p:nvPicPr>
          <p:cNvPr id="24640" name="Picture 64" descr="порт Ванино сни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571500"/>
            <a:ext cx="11163300" cy="5715000"/>
          </a:xfrm>
          <a:prstGeom prst="rect">
            <a:avLst/>
          </a:prstGeom>
          <a:noFill/>
        </p:spPr>
      </p:pic>
      <p:pic>
        <p:nvPicPr>
          <p:cNvPr id="24642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231775"/>
            <a:ext cx="1736725" cy="1660525"/>
          </a:xfrm>
          <a:prstGeom prst="rect">
            <a:avLst/>
          </a:prstGeom>
          <a:noFill/>
        </p:spPr>
      </p:pic>
      <p:pic>
        <p:nvPicPr>
          <p:cNvPr id="24643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231775"/>
            <a:ext cx="1736725" cy="1660525"/>
          </a:xfrm>
          <a:prstGeom prst="rect">
            <a:avLst/>
          </a:prstGeom>
          <a:noFill/>
        </p:spPr>
      </p:pic>
      <p:pic>
        <p:nvPicPr>
          <p:cNvPr id="24644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231775"/>
            <a:ext cx="1736725" cy="1660525"/>
          </a:xfrm>
          <a:prstGeom prst="rect">
            <a:avLst/>
          </a:prstGeom>
          <a:noFill/>
        </p:spPr>
      </p:pic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0" y="1828800"/>
            <a:ext cx="2341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ООО «Форум ДВ»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паромный прич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400050"/>
            <a:ext cx="10160000" cy="6057900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0"/>
            <a:ext cx="1736725" cy="1660525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1635125"/>
            <a:ext cx="229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6600CC"/>
                </a:solidFill>
              </a:rPr>
              <a:t>ООО «Форум ДВ»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b="1" smtClean="0">
              <a:latin typeface="Arial" charset="0"/>
              <a:cs typeface="Arial" charset="0"/>
            </a:endParaRPr>
          </a:p>
        </p:txBody>
      </p:sp>
      <p:pic>
        <p:nvPicPr>
          <p:cNvPr id="25611" name="Picture 11" descr="швартовка пар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276225"/>
            <a:ext cx="9607550" cy="5527675"/>
          </a:xfrm>
          <a:prstGeom prst="rect">
            <a:avLst/>
          </a:prstGeom>
          <a:noFill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0"/>
            <a:ext cx="1736725" cy="1660525"/>
          </a:xfrm>
          <a:prstGeom prst="rect">
            <a:avLst/>
          </a:prstGeom>
          <a:noFill/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0"/>
            <a:ext cx="1736725" cy="1660525"/>
          </a:xfrm>
          <a:prstGeom prst="rect">
            <a:avLst/>
          </a:prstGeom>
          <a:noFill/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0"/>
            <a:ext cx="1736725" cy="1660525"/>
          </a:xfrm>
          <a:prstGeom prst="rect">
            <a:avLst/>
          </a:prstGeom>
          <a:noFill/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0" y="1635125"/>
            <a:ext cx="258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6600CC"/>
                </a:solidFill>
              </a:rPr>
              <a:t>ООО «Форум ДВ»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773238" y="635000"/>
            <a:ext cx="89392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/>
              <a:t>Документы,  необходимые для осуществления бункеровки паромов с автоцистерн. 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817688" y="3451225"/>
            <a:ext cx="8148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462338" y="3424238"/>
            <a:ext cx="563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823913" y="2938463"/>
            <a:ext cx="103330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400"/>
              <a:t> Технологическая план-схема проведения бункеровочной операции,                          утверждаемая руководителем компании-судовладельца.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/>
              <a:t> План ликвидации аварийных разливов нефтепродуктов.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/>
              <a:t> План </a:t>
            </a:r>
            <a:r>
              <a:rPr lang="en-US" sz="2400"/>
              <a:t>SOPEP</a:t>
            </a:r>
            <a:r>
              <a:rPr lang="ru-RU" sz="2400"/>
              <a:t>.</a:t>
            </a:r>
            <a:endParaRPr lang="en-US" sz="240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/>
              <a:t> Договор на несение аварийно-спасательной службы.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/>
              <a:t> Лицензия на перевозку опасных грузов судном.</a:t>
            </a:r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377825"/>
            <a:ext cx="1736725" cy="166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2741613" y="960438"/>
            <a:ext cx="6446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/>
              <a:t>Спасибо за внимание.</a:t>
            </a:r>
          </a:p>
        </p:txBody>
      </p:sp>
      <p:pic>
        <p:nvPicPr>
          <p:cNvPr id="28745" name="Picture 73" descr="ванино порт фото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863" y="2682875"/>
            <a:ext cx="6448425" cy="3346450"/>
          </a:xfrm>
          <a:prstGeom prst="rect">
            <a:avLst/>
          </a:prstGeom>
          <a:noFill/>
        </p:spPr>
      </p:pic>
      <p:pic>
        <p:nvPicPr>
          <p:cNvPr id="28746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400050"/>
            <a:ext cx="1736725" cy="1660525"/>
          </a:xfrm>
          <a:prstGeom prst="rect">
            <a:avLst/>
          </a:prstGeom>
          <a:noFill/>
        </p:spPr>
      </p:pic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138113" y="1998663"/>
            <a:ext cx="2389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6600CC"/>
                </a:solidFill>
              </a:rPr>
              <a:t>ООО «Форум ДВ»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431</TotalTime>
  <Words>78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Century Gothic</vt:lpstr>
      <vt:lpstr>Arial</vt:lpstr>
      <vt:lpstr>Wingdings 3</vt:lpstr>
      <vt:lpstr>Calibri</vt:lpstr>
      <vt:lpstr>Batang</vt:lpstr>
      <vt:lpstr>Times New Roman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Изображение Paintbrush</vt:lpstr>
      <vt:lpstr>       Опыт бункеровки паромов с автотранспорта. организации легальной</vt:lpstr>
      <vt:lpstr>Географическое положение п.Ванино.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стратегии компании реализующей ГСМ на примере ООО «Форум ДВ»</dc:title>
  <dc:creator>BEST</dc:creator>
  <cp:lastModifiedBy>bc</cp:lastModifiedBy>
  <cp:revision>43</cp:revision>
  <dcterms:created xsi:type="dcterms:W3CDTF">2015-06-15T02:48:52Z</dcterms:created>
  <dcterms:modified xsi:type="dcterms:W3CDTF">2015-06-25T07:53:22Z</dcterms:modified>
</cp:coreProperties>
</file>